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0"/>
  </p:notesMasterIdLst>
  <p:sldIdLst>
    <p:sldId id="434" r:id="rId3"/>
    <p:sldId id="435" r:id="rId4"/>
    <p:sldId id="2106" r:id="rId5"/>
    <p:sldId id="1090" r:id="rId6"/>
    <p:sldId id="448" r:id="rId7"/>
    <p:sldId id="1095" r:id="rId8"/>
    <p:sldId id="2097" r:id="rId9"/>
    <p:sldId id="2104" r:id="rId10"/>
    <p:sldId id="2105" r:id="rId11"/>
    <p:sldId id="2103" r:id="rId12"/>
    <p:sldId id="2107" r:id="rId13"/>
    <p:sldId id="1096" r:id="rId14"/>
    <p:sldId id="1097" r:id="rId15"/>
    <p:sldId id="2108" r:id="rId16"/>
    <p:sldId id="1093" r:id="rId17"/>
    <p:sldId id="1094" r:id="rId18"/>
    <p:sldId id="1089" r:id="rId1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66FF"/>
    <a:srgbClr val="92D050"/>
    <a:srgbClr val="C5C5C5"/>
    <a:srgbClr val="C800BE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1DE651-EB50-4421-B18F-0A1CE6680F39}" v="84" dt="2023-09-14T16:59:21.1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A01DE651-EB50-4421-B18F-0A1CE6680F39}"/>
    <pc:docChg chg="undo custSel addSld delSld modSld">
      <pc:chgData name="Wanshi Chen" userId="3a7dbef4-3474-47c6-9897-007f5734efb0" providerId="ADAL" clId="{A01DE651-EB50-4421-B18F-0A1CE6680F39}" dt="2023-09-14T17:01:42.273" v="2825" actId="20577"/>
      <pc:docMkLst>
        <pc:docMk/>
      </pc:docMkLst>
      <pc:sldChg chg="modSp mod">
        <pc:chgData name="Wanshi Chen" userId="3a7dbef4-3474-47c6-9897-007f5734efb0" providerId="ADAL" clId="{A01DE651-EB50-4421-B18F-0A1CE6680F39}" dt="2023-09-06T16:55:54.071" v="11" actId="20577"/>
        <pc:sldMkLst>
          <pc:docMk/>
          <pc:sldMk cId="399343419" sldId="434"/>
        </pc:sldMkLst>
        <pc:spChg chg="mod">
          <ac:chgData name="Wanshi Chen" userId="3a7dbef4-3474-47c6-9897-007f5734efb0" providerId="ADAL" clId="{A01DE651-EB50-4421-B18F-0A1CE6680F39}" dt="2023-09-06T16:55:54.071" v="1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A01DE651-EB50-4421-B18F-0A1CE6680F39}" dt="2023-09-06T16:55:51.651" v="9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A01DE651-EB50-4421-B18F-0A1CE6680F39}" dt="2023-09-14T10:55:44.529" v="28" actId="20577"/>
        <pc:sldMkLst>
          <pc:docMk/>
          <pc:sldMk cId="4008192341" sldId="435"/>
        </pc:sldMkLst>
        <pc:spChg chg="mod">
          <ac:chgData name="Wanshi Chen" userId="3a7dbef4-3474-47c6-9897-007f5734efb0" providerId="ADAL" clId="{A01DE651-EB50-4421-B18F-0A1CE6680F39}" dt="2023-09-14T10:55:44.529" v="28" actId="20577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5:42:50.097" v="499" actId="113"/>
        <pc:sldMkLst>
          <pc:docMk/>
          <pc:sldMk cId="1586269898" sldId="448"/>
        </pc:sldMkLst>
        <pc:spChg chg="mod">
          <ac:chgData name="Wanshi Chen" userId="3a7dbef4-3474-47c6-9897-007f5734efb0" providerId="ADAL" clId="{A01DE651-EB50-4421-B18F-0A1CE6680F39}" dt="2023-09-14T15:42:50.097" v="499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add del">
        <pc:chgData name="Wanshi Chen" userId="3a7dbef4-3474-47c6-9897-007f5734efb0" providerId="ADAL" clId="{A01DE651-EB50-4421-B18F-0A1CE6680F39}" dt="2023-09-14T11:02:49.982" v="31" actId="47"/>
        <pc:sldMkLst>
          <pc:docMk/>
          <pc:sldMk cId="2883234055" sldId="1088"/>
        </pc:sldMkLst>
      </pc:sldChg>
      <pc:sldChg chg="modSp mod">
        <pc:chgData name="Wanshi Chen" userId="3a7dbef4-3474-47c6-9897-007f5734efb0" providerId="ADAL" clId="{A01DE651-EB50-4421-B18F-0A1CE6680F39}" dt="2023-09-14T16:42:16.939" v="2403" actId="20577"/>
        <pc:sldMkLst>
          <pc:docMk/>
          <pc:sldMk cId="4216883840" sldId="1094"/>
        </pc:sldMkLst>
        <pc:spChg chg="mod">
          <ac:chgData name="Wanshi Chen" userId="3a7dbef4-3474-47c6-9897-007f5734efb0" providerId="ADAL" clId="{A01DE651-EB50-4421-B18F-0A1CE6680F39}" dt="2023-09-14T16:42:16.939" v="240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A01DE651-EB50-4421-B18F-0A1CE6680F39}" dt="2023-09-14T16:21:22.621" v="1457" actId="404"/>
        <pc:sldMkLst>
          <pc:docMk/>
          <pc:sldMk cId="682579002" sldId="1096"/>
        </pc:sldMkLst>
        <pc:spChg chg="mod">
          <ac:chgData name="Wanshi Chen" userId="3a7dbef4-3474-47c6-9897-007f5734efb0" providerId="ADAL" clId="{A01DE651-EB50-4421-B18F-0A1CE6680F39}" dt="2023-09-14T16:21:22.621" v="1457" actId="404"/>
          <ac:spMkLst>
            <pc:docMk/>
            <pc:sldMk cId="682579002" sldId="109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A01DE651-EB50-4421-B18F-0A1CE6680F39}" dt="2023-09-14T16:21:31.569" v="1461" actId="404"/>
        <pc:sldMkLst>
          <pc:docMk/>
          <pc:sldMk cId="1281507769" sldId="1097"/>
        </pc:sldMkLst>
        <pc:spChg chg="mod">
          <ac:chgData name="Wanshi Chen" userId="3a7dbef4-3474-47c6-9897-007f5734efb0" providerId="ADAL" clId="{A01DE651-EB50-4421-B18F-0A1CE6680F39}" dt="2023-09-14T16:21:31.569" v="1461" actId="404"/>
          <ac:spMkLst>
            <pc:docMk/>
            <pc:sldMk cId="1281507769" sldId="1097"/>
            <ac:spMk id="2" creationId="{12DD0395-6E2A-4D67-A1A6-3A5C1DB567C4}"/>
          </ac:spMkLst>
        </pc:spChg>
      </pc:sldChg>
      <pc:sldChg chg="addSp delSp modSp mod">
        <pc:chgData name="Wanshi Chen" userId="3a7dbef4-3474-47c6-9897-007f5734efb0" providerId="ADAL" clId="{A01DE651-EB50-4421-B18F-0A1CE6680F39}" dt="2023-09-14T16:54:42.474" v="2667" actId="20577"/>
        <pc:sldMkLst>
          <pc:docMk/>
          <pc:sldMk cId="1028292536" sldId="2097"/>
        </pc:sldMkLst>
        <pc:spChg chg="mod">
          <ac:chgData name="Wanshi Chen" userId="3a7dbef4-3474-47c6-9897-007f5734efb0" providerId="ADAL" clId="{A01DE651-EB50-4421-B18F-0A1CE6680F39}" dt="2023-09-14T16:22:19.752" v="1540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54:42.474" v="2667" actId="20577"/>
          <ac:spMkLst>
            <pc:docMk/>
            <pc:sldMk cId="1028292536" sldId="2097"/>
            <ac:spMk id="3" creationId="{85903BC0-EB37-4C3E-8DD6-27F0E6CA817C}"/>
          </ac:spMkLst>
        </pc:spChg>
        <pc:graphicFrameChg chg="add del mod">
          <ac:chgData name="Wanshi Chen" userId="3a7dbef4-3474-47c6-9897-007f5734efb0" providerId="ADAL" clId="{A01DE651-EB50-4421-B18F-0A1CE6680F39}" dt="2023-09-14T11:06:12.487" v="151"/>
          <ac:graphicFrameMkLst>
            <pc:docMk/>
            <pc:sldMk cId="1028292536" sldId="2097"/>
            <ac:graphicFrameMk id="4" creationId="{399E0679-A995-4F64-8B1B-71E6AC7E02D0}"/>
          </ac:graphicFrameMkLst>
        </pc:graphicFrameChg>
        <pc:graphicFrameChg chg="add del mod">
          <ac:chgData name="Wanshi Chen" userId="3a7dbef4-3474-47c6-9897-007f5734efb0" providerId="ADAL" clId="{A01DE651-EB50-4421-B18F-0A1CE6680F39}" dt="2023-09-14T11:06:49.225" v="237" actId="478"/>
          <ac:graphicFrameMkLst>
            <pc:docMk/>
            <pc:sldMk cId="1028292536" sldId="2097"/>
            <ac:graphicFrameMk id="5" creationId="{38E2E011-1E7C-4244-8838-AE087785DD2D}"/>
          </ac:graphicFrameMkLst>
        </pc:graphicFrameChg>
      </pc:sldChg>
      <pc:sldChg chg="del">
        <pc:chgData name="Wanshi Chen" userId="3a7dbef4-3474-47c6-9897-007f5734efb0" providerId="ADAL" clId="{A01DE651-EB50-4421-B18F-0A1CE6680F39}" dt="2023-09-14T11:04:19.583" v="43" actId="47"/>
        <pc:sldMkLst>
          <pc:docMk/>
          <pc:sldMk cId="918975956" sldId="2098"/>
        </pc:sldMkLst>
      </pc:sldChg>
      <pc:sldChg chg="modSp mod">
        <pc:chgData name="Wanshi Chen" userId="3a7dbef4-3474-47c6-9897-007f5734efb0" providerId="ADAL" clId="{A01DE651-EB50-4421-B18F-0A1CE6680F39}" dt="2023-09-14T16:21:45.765" v="1470" actId="20577"/>
        <pc:sldMkLst>
          <pc:docMk/>
          <pc:sldMk cId="3357754546" sldId="2103"/>
        </pc:sldMkLst>
        <pc:spChg chg="mod">
          <ac:chgData name="Wanshi Chen" userId="3a7dbef4-3474-47c6-9897-007f5734efb0" providerId="ADAL" clId="{A01DE651-EB50-4421-B18F-0A1CE6680F39}" dt="2023-09-14T16:21:45.765" v="1470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20:23.254" v="1417" actId="20577"/>
          <ac:spMkLst>
            <pc:docMk/>
            <pc:sldMk cId="3357754546" sldId="210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6:47:21.277" v="2665" actId="404"/>
        <pc:sldMkLst>
          <pc:docMk/>
          <pc:sldMk cId="516639523" sldId="2104"/>
        </pc:sldMkLst>
        <pc:spChg chg="mod">
          <ac:chgData name="Wanshi Chen" userId="3a7dbef4-3474-47c6-9897-007f5734efb0" providerId="ADAL" clId="{A01DE651-EB50-4421-B18F-0A1CE6680F39}" dt="2023-09-14T16:22:37.493" v="1546" actId="20577"/>
          <ac:spMkLst>
            <pc:docMk/>
            <pc:sldMk cId="516639523" sldId="2104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47:21.277" v="2665" actId="404"/>
          <ac:spMkLst>
            <pc:docMk/>
            <pc:sldMk cId="516639523" sldId="210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A01DE651-EB50-4421-B18F-0A1CE6680F39}" dt="2023-09-14T16:31:23.696" v="1873" actId="14"/>
        <pc:sldMkLst>
          <pc:docMk/>
          <pc:sldMk cId="2844455562" sldId="2105"/>
        </pc:sldMkLst>
        <pc:spChg chg="mod">
          <ac:chgData name="Wanshi Chen" userId="3a7dbef4-3474-47c6-9897-007f5734efb0" providerId="ADAL" clId="{A01DE651-EB50-4421-B18F-0A1CE6680F39}" dt="2023-09-14T16:31:17.233" v="1871" actId="20577"/>
          <ac:spMkLst>
            <pc:docMk/>
            <pc:sldMk cId="2844455562" sldId="2105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6:31:23.696" v="1873" actId="14"/>
          <ac:spMkLst>
            <pc:docMk/>
            <pc:sldMk cId="2844455562" sldId="2105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A01DE651-EB50-4421-B18F-0A1CE6680F39}" dt="2023-09-14T11:02:28.073" v="30"/>
        <pc:sldMkLst>
          <pc:docMk/>
          <pc:sldMk cId="1559415195" sldId="2106"/>
        </pc:sldMkLst>
      </pc:sldChg>
      <pc:sldChg chg="modSp add mod">
        <pc:chgData name="Wanshi Chen" userId="3a7dbef4-3474-47c6-9897-007f5734efb0" providerId="ADAL" clId="{A01DE651-EB50-4421-B18F-0A1CE6680F39}" dt="2023-09-14T16:21:12.400" v="1453" actId="404"/>
        <pc:sldMkLst>
          <pc:docMk/>
          <pc:sldMk cId="2540480853" sldId="2107"/>
        </pc:sldMkLst>
        <pc:spChg chg="mod">
          <ac:chgData name="Wanshi Chen" userId="3a7dbef4-3474-47c6-9897-007f5734efb0" providerId="ADAL" clId="{A01DE651-EB50-4421-B18F-0A1CE6680F39}" dt="2023-09-14T16:21:12.400" v="1453" actId="404"/>
          <ac:spMkLst>
            <pc:docMk/>
            <pc:sldMk cId="2540480853" sldId="2107"/>
            <ac:spMk id="2" creationId="{12DD0395-6E2A-4D67-A1A6-3A5C1DB567C4}"/>
          </ac:spMkLst>
        </pc:spChg>
      </pc:sldChg>
      <pc:sldChg chg="addSp modSp add mod">
        <pc:chgData name="Wanshi Chen" userId="3a7dbef4-3474-47c6-9897-007f5734efb0" providerId="ADAL" clId="{A01DE651-EB50-4421-B18F-0A1CE6680F39}" dt="2023-09-14T17:01:42.273" v="2825" actId="20577"/>
        <pc:sldMkLst>
          <pc:docMk/>
          <pc:sldMk cId="2876117649" sldId="2108"/>
        </pc:sldMkLst>
        <pc:spChg chg="mod">
          <ac:chgData name="Wanshi Chen" userId="3a7dbef4-3474-47c6-9897-007f5734efb0" providerId="ADAL" clId="{A01DE651-EB50-4421-B18F-0A1CE6680F39}" dt="2023-09-14T16:31:51.164" v="1878" actId="1076"/>
          <ac:spMkLst>
            <pc:docMk/>
            <pc:sldMk cId="2876117649" sldId="2108"/>
            <ac:spMk id="2" creationId="{12DD0395-6E2A-4D67-A1A6-3A5C1DB567C4}"/>
          </ac:spMkLst>
        </pc:spChg>
        <pc:spChg chg="mod">
          <ac:chgData name="Wanshi Chen" userId="3a7dbef4-3474-47c6-9897-007f5734efb0" providerId="ADAL" clId="{A01DE651-EB50-4421-B18F-0A1CE6680F39}" dt="2023-09-14T17:01:42.273" v="2825" actId="20577"/>
          <ac:spMkLst>
            <pc:docMk/>
            <pc:sldMk cId="2876117649" sldId="2108"/>
            <ac:spMk id="3" creationId="{85903BC0-EB37-4C3E-8DD6-27F0E6CA817C}"/>
          </ac:spMkLst>
        </pc:spChg>
        <pc:graphicFrameChg chg="add mod modGraphic">
          <ac:chgData name="Wanshi Chen" userId="3a7dbef4-3474-47c6-9897-007f5734efb0" providerId="ADAL" clId="{A01DE651-EB50-4421-B18F-0A1CE6680F39}" dt="2023-09-14T16:30:36.863" v="1843" actId="14734"/>
          <ac:graphicFrameMkLst>
            <pc:docMk/>
            <pc:sldMk cId="2876117649" sldId="2108"/>
            <ac:graphicFrameMk id="4" creationId="{54844560-3609-4999-8FDE-91B1AA836467}"/>
          </ac:graphicFrameMkLst>
        </pc:graphicFrameChg>
      </pc:sldChg>
    </pc:docChg>
  </pc:docChgLst>
  <pc:docChgLst>
    <pc:chgData name="Wanshi Chen" userId="3a7dbef4-3474-47c6-9897-007f5734efb0" providerId="ADAL" clId="{57CAD04A-3677-4D5F-84F1-60FCBD9E0E5F}"/>
    <pc:docChg chg="addSld delSld modSld">
      <pc:chgData name="Wanshi Chen" userId="3a7dbef4-3474-47c6-9897-007f5734efb0" providerId="ADAL" clId="{57CAD04A-3677-4D5F-84F1-60FCBD9E0E5F}" dt="2023-04-16T04:08:02.216" v="4"/>
      <pc:docMkLst>
        <pc:docMk/>
      </pc:docMkLst>
      <pc:sldChg chg="modSp mod">
        <pc:chgData name="Wanshi Chen" userId="3a7dbef4-3474-47c6-9897-007f5734efb0" providerId="ADAL" clId="{57CAD04A-3677-4D5F-84F1-60FCBD9E0E5F}" dt="2023-04-14T13:54:44.262" v="2" actId="1076"/>
        <pc:sldMkLst>
          <pc:docMk/>
          <pc:sldMk cId="4011735051" sldId="1100"/>
        </pc:sldMkLst>
        <pc:spChg chg="mod">
          <ac:chgData name="Wanshi Chen" userId="3a7dbef4-3474-47c6-9897-007f5734efb0" providerId="ADAL" clId="{57CAD04A-3677-4D5F-84F1-60FCBD9E0E5F}" dt="2023-04-14T13:54:42.167" v="1" actId="1076"/>
          <ac:spMkLst>
            <pc:docMk/>
            <pc:sldMk cId="4011735051" sldId="1100"/>
            <ac:spMk id="50" creationId="{0C9D14AA-BBBB-4DFF-8046-7BCA5E1AA41F}"/>
          </ac:spMkLst>
        </pc:spChg>
        <pc:spChg chg="mod">
          <ac:chgData name="Wanshi Chen" userId="3a7dbef4-3474-47c6-9897-007f5734efb0" providerId="ADAL" clId="{57CAD04A-3677-4D5F-84F1-60FCBD9E0E5F}" dt="2023-04-14T13:54:44.262" v="2" actId="1076"/>
          <ac:spMkLst>
            <pc:docMk/>
            <pc:sldMk cId="4011735051" sldId="1100"/>
            <ac:spMk id="51" creationId="{69EB2B2A-F08D-4E6D-9317-A6BAF846EBF6}"/>
          </ac:spMkLst>
        </pc:spChg>
        <pc:cxnChg chg="mod">
          <ac:chgData name="Wanshi Chen" userId="3a7dbef4-3474-47c6-9897-007f5734efb0" providerId="ADAL" clId="{57CAD04A-3677-4D5F-84F1-60FCBD9E0E5F}" dt="2023-04-14T13:54:39.766" v="0" actId="1076"/>
          <ac:cxnSpMkLst>
            <pc:docMk/>
            <pc:sldMk cId="4011735051" sldId="1100"/>
            <ac:cxnSpMk id="49" creationId="{24B04454-E291-4673-85DA-CF2F8F655ED4}"/>
          </ac:cxnSpMkLst>
        </pc:cxnChg>
      </pc:sldChg>
      <pc:sldChg chg="add del">
        <pc:chgData name="Wanshi Chen" userId="3a7dbef4-3474-47c6-9897-007f5734efb0" providerId="ADAL" clId="{57CAD04A-3677-4D5F-84F1-60FCBD9E0E5F}" dt="2023-04-16T04:08:02.216" v="4"/>
        <pc:sldMkLst>
          <pc:docMk/>
          <pc:sldMk cId="2284479726" sldId="2104"/>
        </pc:sldMkLst>
      </pc:sldChg>
    </pc:docChg>
  </pc:docChgLst>
  <pc:docChgLst>
    <pc:chgData name="Wanshi Chen" userId="3a7dbef4-3474-47c6-9897-007f5734efb0" providerId="ADAL" clId="{BE9F7A34-0EE7-4B5B-BA23-6B44956B1259}"/>
    <pc:docChg chg="undo custSel addSld delSld modSld">
      <pc:chgData name="Wanshi Chen" userId="3a7dbef4-3474-47c6-9897-007f5734efb0" providerId="ADAL" clId="{BE9F7A34-0EE7-4B5B-BA23-6B44956B1259}" dt="2023-06-15T00:40:20.040" v="2635" actId="13926"/>
      <pc:docMkLst>
        <pc:docMk/>
      </pc:docMkLst>
      <pc:sldChg chg="modSp mod">
        <pc:chgData name="Wanshi Chen" userId="3a7dbef4-3474-47c6-9897-007f5734efb0" providerId="ADAL" clId="{BE9F7A34-0EE7-4B5B-BA23-6B44956B1259}" dt="2023-06-15T00:40:20.040" v="2635" actId="13926"/>
        <pc:sldMkLst>
          <pc:docMk/>
          <pc:sldMk cId="399343419" sldId="434"/>
        </pc:sldMkLst>
        <pc:spChg chg="mod">
          <ac:chgData name="Wanshi Chen" userId="3a7dbef4-3474-47c6-9897-007f5734efb0" providerId="ADAL" clId="{BE9F7A34-0EE7-4B5B-BA23-6B44956B1259}" dt="2023-06-14T20:08:39.163" v="4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E9F7A34-0EE7-4B5B-BA23-6B44956B1259}" dt="2023-06-15T00:40:20.040" v="2635" actId="13926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BE9F7A34-0EE7-4B5B-BA23-6B44956B1259}" dt="2023-06-14T20:10:08.977" v="27" actId="6549"/>
        <pc:sldMkLst>
          <pc:docMk/>
          <pc:sldMk cId="4008192341" sldId="435"/>
        </pc:sldMkLst>
        <pc:spChg chg="mod">
          <ac:chgData name="Wanshi Chen" userId="3a7dbef4-3474-47c6-9897-007f5734efb0" providerId="ADAL" clId="{BE9F7A34-0EE7-4B5B-BA23-6B44956B1259}" dt="2023-06-14T20:10:08.977" v="2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E9F7A34-0EE7-4B5B-BA23-6B44956B1259}" dt="2023-06-14T21:20:32.177" v="2437" actId="6549"/>
        <pc:sldMkLst>
          <pc:docMk/>
          <pc:sldMk cId="1586269898" sldId="448"/>
        </pc:sldMkLst>
        <pc:spChg chg="mod">
          <ac:chgData name="Wanshi Chen" userId="3a7dbef4-3474-47c6-9897-007f5734efb0" providerId="ADAL" clId="{BE9F7A34-0EE7-4B5B-BA23-6B44956B1259}" dt="2023-06-14T21:20:32.177" v="2437" actId="6549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0:10:17.920" v="28" actId="47"/>
        <pc:sldMkLst>
          <pc:docMk/>
          <pc:sldMk cId="2900904918" sldId="1091"/>
        </pc:sldMkLst>
      </pc:sldChg>
      <pc:sldChg chg="addSp delSp modSp mod">
        <pc:chgData name="Wanshi Chen" userId="3a7dbef4-3474-47c6-9897-007f5734efb0" providerId="ADAL" clId="{BE9F7A34-0EE7-4B5B-BA23-6B44956B1259}" dt="2023-06-14T21:29:39.279" v="2605" actId="403"/>
        <pc:sldMkLst>
          <pc:docMk/>
          <pc:sldMk cId="4216883840" sldId="1094"/>
        </pc:sldMkLst>
        <pc:spChg chg="mod">
          <ac:chgData name="Wanshi Chen" userId="3a7dbef4-3474-47c6-9897-007f5734efb0" providerId="ADAL" clId="{BE9F7A34-0EE7-4B5B-BA23-6B44956B1259}" dt="2023-06-14T21:29:39.279" v="2605" actId="403"/>
          <ac:spMkLst>
            <pc:docMk/>
            <pc:sldMk cId="4216883840" sldId="1094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1:26:07.810" v="2519" actId="22"/>
          <ac:spMkLst>
            <pc:docMk/>
            <pc:sldMk cId="4216883840" sldId="1094"/>
            <ac:spMk id="7" creationId="{1392D2AC-EB47-42B8-A41D-AC67F84B870F}"/>
          </ac:spMkLst>
        </pc:spChg>
        <pc:graphicFrameChg chg="add del mod">
          <ac:chgData name="Wanshi Chen" userId="3a7dbef4-3474-47c6-9897-007f5734efb0" providerId="ADAL" clId="{BE9F7A34-0EE7-4B5B-BA23-6B44956B1259}" dt="2023-06-14T21:25:06.493" v="2508"/>
          <ac:graphicFrameMkLst>
            <pc:docMk/>
            <pc:sldMk cId="4216883840" sldId="1094"/>
            <ac:graphicFrameMk id="4" creationId="{57AACA93-D8D3-4DA3-AA5A-7C96356AE635}"/>
          </ac:graphicFrameMkLst>
        </pc:graphicFrameChg>
        <pc:graphicFrameChg chg="add del mod">
          <ac:chgData name="Wanshi Chen" userId="3a7dbef4-3474-47c6-9897-007f5734efb0" providerId="ADAL" clId="{BE9F7A34-0EE7-4B5B-BA23-6B44956B1259}" dt="2023-06-14T21:26:03.481" v="2516"/>
          <ac:graphicFrameMkLst>
            <pc:docMk/>
            <pc:sldMk cId="4216883840" sldId="1094"/>
            <ac:graphicFrameMk id="5" creationId="{57FB3820-8668-4159-AFCF-E92036E80A03}"/>
          </ac:graphicFrameMkLst>
        </pc:graphicFrameChg>
      </pc:sldChg>
      <pc:sldChg chg="del">
        <pc:chgData name="Wanshi Chen" userId="3a7dbef4-3474-47c6-9897-007f5734efb0" providerId="ADAL" clId="{BE9F7A34-0EE7-4B5B-BA23-6B44956B1259}" dt="2023-06-14T20:10:18.822" v="29" actId="47"/>
        <pc:sldMkLst>
          <pc:docMk/>
          <pc:sldMk cId="4011735051" sldId="1100"/>
        </pc:sldMkLst>
      </pc:sldChg>
      <pc:sldChg chg="addSp delSp modSp mod">
        <pc:chgData name="Wanshi Chen" userId="3a7dbef4-3474-47c6-9897-007f5734efb0" providerId="ADAL" clId="{BE9F7A34-0EE7-4B5B-BA23-6B44956B1259}" dt="2023-06-14T21:30:40.681" v="2613" actId="6549"/>
        <pc:sldMkLst>
          <pc:docMk/>
          <pc:sldMk cId="1028292536" sldId="2097"/>
        </pc:sldMkLst>
        <pc:spChg chg="mod">
          <ac:chgData name="Wanshi Chen" userId="3a7dbef4-3474-47c6-9897-007f5734efb0" providerId="ADAL" clId="{BE9F7A34-0EE7-4B5B-BA23-6B44956B1259}" dt="2023-06-14T21:12:40.835" v="2256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0.681" v="2613" actId="6549"/>
          <ac:spMkLst>
            <pc:docMk/>
            <pc:sldMk cId="1028292536" sldId="2097"/>
            <ac:spMk id="3" creationId="{85903BC0-EB37-4C3E-8DD6-27F0E6CA817C}"/>
          </ac:spMkLst>
        </pc:spChg>
        <pc:spChg chg="add del">
          <ac:chgData name="Wanshi Chen" userId="3a7dbef4-3474-47c6-9897-007f5734efb0" providerId="ADAL" clId="{BE9F7A34-0EE7-4B5B-BA23-6B44956B1259}" dt="2023-06-14T20:45:40.902" v="1373" actId="22"/>
          <ac:spMkLst>
            <pc:docMk/>
            <pc:sldMk cId="1028292536" sldId="2097"/>
            <ac:spMk id="5" creationId="{DAA512B3-6F7A-4CA1-8A12-61E6300F2EF7}"/>
          </ac:spMkLst>
        </pc:spChg>
      </pc:sldChg>
      <pc:sldChg chg="modSp mod">
        <pc:chgData name="Wanshi Chen" userId="3a7dbef4-3474-47c6-9897-007f5734efb0" providerId="ADAL" clId="{BE9F7A34-0EE7-4B5B-BA23-6B44956B1259}" dt="2023-06-14T21:31:21.127" v="2622" actId="403"/>
        <pc:sldMkLst>
          <pc:docMk/>
          <pc:sldMk cId="918975956" sldId="2098"/>
        </pc:sldMkLst>
        <pc:spChg chg="mod">
          <ac:chgData name="Wanshi Chen" userId="3a7dbef4-3474-47c6-9897-007f5734efb0" providerId="ADAL" clId="{BE9F7A34-0EE7-4B5B-BA23-6B44956B1259}" dt="2023-06-14T21:12:44.319" v="2258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1:21.127" v="2622" actId="40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9F7A34-0EE7-4B5B-BA23-6B44956B1259}" dt="2023-06-14T21:00:23.153" v="2131" actId="47"/>
        <pc:sldMkLst>
          <pc:docMk/>
          <pc:sldMk cId="3999396699" sldId="2100"/>
        </pc:sldMkLst>
      </pc:sldChg>
      <pc:sldChg chg="del">
        <pc:chgData name="Wanshi Chen" userId="3a7dbef4-3474-47c6-9897-007f5734efb0" providerId="ADAL" clId="{BE9F7A34-0EE7-4B5B-BA23-6B44956B1259}" dt="2023-06-14T20:09:08.332" v="15" actId="47"/>
        <pc:sldMkLst>
          <pc:docMk/>
          <pc:sldMk cId="2668100522" sldId="2102"/>
        </pc:sldMkLst>
      </pc:sldChg>
      <pc:sldChg chg="addSp delSp modSp mod">
        <pc:chgData name="Wanshi Chen" userId="3a7dbef4-3474-47c6-9897-007f5734efb0" providerId="ADAL" clId="{BE9F7A34-0EE7-4B5B-BA23-6B44956B1259}" dt="2023-06-14T21:19:25.246" v="2376" actId="6549"/>
        <pc:sldMkLst>
          <pc:docMk/>
          <pc:sldMk cId="3357754546" sldId="2103"/>
        </pc:sldMkLst>
        <pc:spChg chg="mod">
          <ac:chgData name="Wanshi Chen" userId="3a7dbef4-3474-47c6-9897-007f5734efb0" providerId="ADAL" clId="{BE9F7A34-0EE7-4B5B-BA23-6B44956B1259}" dt="2023-06-14T21:13:04.179" v="2273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19:25.246" v="2376" actId="6549"/>
          <ac:spMkLst>
            <pc:docMk/>
            <pc:sldMk cId="3357754546" sldId="2103"/>
            <ac:spMk id="3" creationId="{85903BC0-EB37-4C3E-8DD6-27F0E6CA817C}"/>
          </ac:spMkLst>
        </pc:spChg>
        <pc:graphicFrameChg chg="add del mod">
          <ac:chgData name="Wanshi Chen" userId="3a7dbef4-3474-47c6-9897-007f5734efb0" providerId="ADAL" clId="{BE9F7A34-0EE7-4B5B-BA23-6B44956B1259}" dt="2023-06-14T21:06:46.060" v="2180"/>
          <ac:graphicFrameMkLst>
            <pc:docMk/>
            <pc:sldMk cId="3357754546" sldId="2103"/>
            <ac:graphicFrameMk id="4" creationId="{5337268E-5B4C-44E1-BB25-FD0408BDCE71}"/>
          </ac:graphicFrameMkLst>
        </pc:graphicFrameChg>
      </pc:sldChg>
      <pc:sldChg chg="modSp add mod">
        <pc:chgData name="Wanshi Chen" userId="3a7dbef4-3474-47c6-9897-007f5734efb0" providerId="ADAL" clId="{BE9F7A34-0EE7-4B5B-BA23-6B44956B1259}" dt="2023-06-14T21:30:41.416" v="2614"/>
        <pc:sldMkLst>
          <pc:docMk/>
          <pc:sldMk cId="516639523" sldId="2104"/>
        </pc:sldMkLst>
        <pc:spChg chg="mod">
          <ac:chgData name="Wanshi Chen" userId="3a7dbef4-3474-47c6-9897-007f5734efb0" providerId="ADAL" clId="{BE9F7A34-0EE7-4B5B-BA23-6B44956B1259}" dt="2023-06-14T21:12:36.845" v="2254" actId="20577"/>
          <ac:spMkLst>
            <pc:docMk/>
            <pc:sldMk cId="516639523" sldId="2104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30:41.416" v="2614"/>
          <ac:spMkLst>
            <pc:docMk/>
            <pc:sldMk cId="516639523" sldId="210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BE9F7A34-0EE7-4B5B-BA23-6B44956B1259}" dt="2023-06-14T21:29:58.577" v="2606" actId="403"/>
        <pc:sldMkLst>
          <pc:docMk/>
          <pc:sldMk cId="2844455562" sldId="2105"/>
        </pc:sldMkLst>
        <pc:spChg chg="mod">
          <ac:chgData name="Wanshi Chen" userId="3a7dbef4-3474-47c6-9897-007f5734efb0" providerId="ADAL" clId="{BE9F7A34-0EE7-4B5B-BA23-6B44956B1259}" dt="2023-06-14T21:12:57.467" v="2269" actId="20577"/>
          <ac:spMkLst>
            <pc:docMk/>
            <pc:sldMk cId="2844455562" sldId="2105"/>
            <ac:spMk id="2" creationId="{12DD0395-6E2A-4D67-A1A6-3A5C1DB567C4}"/>
          </ac:spMkLst>
        </pc:spChg>
        <pc:spChg chg="mod">
          <ac:chgData name="Wanshi Chen" userId="3a7dbef4-3474-47c6-9897-007f5734efb0" providerId="ADAL" clId="{BE9F7A34-0EE7-4B5B-BA23-6B44956B1259}" dt="2023-06-14T21:29:58.577" v="2606" actId="403"/>
          <ac:spMkLst>
            <pc:docMk/>
            <pc:sldMk cId="2844455562" sldId="2105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AHs/2023_06_RAN_Rel19_WS/Docs/RWS-230488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1/Docs/RP-232617.zip" TargetMode="External"/><Relationship Id="rId13" Type="http://schemas.openxmlformats.org/officeDocument/2006/relationships/hyperlink" Target="http://www.3gpp.org/ftp/tsg_ran/TSG_RAN/TSGR_101/Docs/RP-232622.zip" TargetMode="External"/><Relationship Id="rId18" Type="http://schemas.openxmlformats.org/officeDocument/2006/relationships/hyperlink" Target="http://www.3gpp.org/ftp/tsg_ran/TSG_RAN/TSGR_101/Docs/RP-232627.zip" TargetMode="External"/><Relationship Id="rId3" Type="http://schemas.openxmlformats.org/officeDocument/2006/relationships/hyperlink" Target="http://www.3gpp.org/ftp/tsg_ran/TSG_RAN/TSGR_101/Docs/RP-232612.zip" TargetMode="External"/><Relationship Id="rId7" Type="http://schemas.openxmlformats.org/officeDocument/2006/relationships/hyperlink" Target="http://www.3gpp.org/ftp/tsg_ran/TSG_RAN/TSGR_101/Docs/RP-232616.zip" TargetMode="External"/><Relationship Id="rId12" Type="http://schemas.openxmlformats.org/officeDocument/2006/relationships/hyperlink" Target="http://www.3gpp.org/ftp/tsg_ran/TSG_RAN/TSGR_101/Docs/RP-232621.zip" TargetMode="External"/><Relationship Id="rId17" Type="http://schemas.openxmlformats.org/officeDocument/2006/relationships/hyperlink" Target="http://www.3gpp.org/ftp/tsg_ran/TSG_RAN/TSGR_101/Docs/RP-232626.zip" TargetMode="External"/><Relationship Id="rId2" Type="http://schemas.openxmlformats.org/officeDocument/2006/relationships/hyperlink" Target="http://www.3gpp.org/ftp/tsg_ran/TSG_RAN/TSGR_101/Docs/RP-232611.zip" TargetMode="External"/><Relationship Id="rId16" Type="http://schemas.openxmlformats.org/officeDocument/2006/relationships/hyperlink" Target="http://www.3gpp.org/ftp/tsg_ran/TSG_RAN/TSGR_101/Docs/RP-23262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15.zip" TargetMode="External"/><Relationship Id="rId11" Type="http://schemas.openxmlformats.org/officeDocument/2006/relationships/hyperlink" Target="http://www.3gpp.org/ftp/tsg_ran/TSG_RAN/TSGR_101/Docs/RP-232620.zip" TargetMode="External"/><Relationship Id="rId5" Type="http://schemas.openxmlformats.org/officeDocument/2006/relationships/hyperlink" Target="http://www.3gpp.org/ftp/tsg_ran/TSG_RAN/TSGR_101/Docs/RP-232614.zip" TargetMode="External"/><Relationship Id="rId15" Type="http://schemas.openxmlformats.org/officeDocument/2006/relationships/hyperlink" Target="http://www.3gpp.org/ftp/tsg_ran/TSG_RAN/TSGR_101/Docs/RP-232624.zip" TargetMode="External"/><Relationship Id="rId10" Type="http://schemas.openxmlformats.org/officeDocument/2006/relationships/hyperlink" Target="http://www.3gpp.org/ftp/tsg_ran/TSG_RAN/TSGR_101/Docs/RP-232619.zip" TargetMode="External"/><Relationship Id="rId19" Type="http://schemas.openxmlformats.org/officeDocument/2006/relationships/hyperlink" Target="http://www.3gpp.org/ftp/tsg_ran/TSG_RAN/TSGR_101/Docs/RP-232628.zip" TargetMode="External"/><Relationship Id="rId4" Type="http://schemas.openxmlformats.org/officeDocument/2006/relationships/hyperlink" Target="http://www.3gpp.org/ftp/tsg_ran/TSG_RAN/TSGR_101/Docs/RP-232613.zip" TargetMode="External"/><Relationship Id="rId9" Type="http://schemas.openxmlformats.org/officeDocument/2006/relationships/hyperlink" Target="http://www.3gpp.org/ftp/tsg_ran/TSG_RAN/TSGR_101/Docs/RP-232618.zip" TargetMode="External"/><Relationship Id="rId14" Type="http://schemas.openxmlformats.org/officeDocument/2006/relationships/hyperlink" Target="http://www.3gpp.org/ftp/tsg_ran/TSG_RAN/TSGR_101/Docs/RP-23262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02.zip" TargetMode="External"/><Relationship Id="rId7" Type="http://schemas.openxmlformats.org/officeDocument/2006/relationships/hyperlink" Target="http://www.3gpp.org/ftp/tsg_ran/TSG_RAN/TSGR_101/Docs/RP-231518.zip" TargetMode="External"/><Relationship Id="rId2" Type="http://schemas.openxmlformats.org/officeDocument/2006/relationships/hyperlink" Target="http://www.3gpp.org/ftp/tsg_ran/TSG_RAN/TSGR_101/Docs/RP-23260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45.zip" TargetMode="External"/><Relationship Id="rId5" Type="http://schemas.openxmlformats.org/officeDocument/2006/relationships/hyperlink" Target="http://www.3gpp.org/ftp/tsg_ran/TSG_RAN/TSGR_101/Docs/RP-231944.zip" TargetMode="External"/><Relationship Id="rId4" Type="http://schemas.openxmlformats.org/officeDocument/2006/relationships/hyperlink" Target="http://www.3gpp.org/ftp/tsg_ran/TSG_RAN/TSGR_101/Docs/RP-231945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03.zip" TargetMode="External"/><Relationship Id="rId2" Type="http://schemas.openxmlformats.org/officeDocument/2006/relationships/hyperlink" Target="http://www.3gpp.org/ftp/tsg_ran/TSG_RAN/TSGR_101/Docs/RP-231513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1/Docs/RP-232657.zip" TargetMode="External"/><Relationship Id="rId3" Type="http://schemas.openxmlformats.org/officeDocument/2006/relationships/hyperlink" Target="http://www.3gpp.org/ftp/tsg_ran/TSG_RAN/TSGR_101/Docs/RP-232659.zip" TargetMode="External"/><Relationship Id="rId7" Type="http://schemas.openxmlformats.org/officeDocument/2006/relationships/hyperlink" Target="http://www.3gpp.org/ftp/tsg_ran/TSG_RAN/TSGR_101/Docs/RP-232670.zip" TargetMode="External"/><Relationship Id="rId2" Type="http://schemas.openxmlformats.org/officeDocument/2006/relationships/hyperlink" Target="http://www.3gpp.org/ftp/tsg_ran/TSG_RAN/TSGR_101/Docs/RP-23150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58.zip" TargetMode="External"/><Relationship Id="rId5" Type="http://schemas.openxmlformats.org/officeDocument/2006/relationships/hyperlink" Target="http://www.3gpp.org/ftp/tsg_ran/TSG_RAN/TSGR_101/Docs/RP-232672.zip" TargetMode="External"/><Relationship Id="rId4" Type="http://schemas.openxmlformats.org/officeDocument/2006/relationships/hyperlink" Target="http://www.3gpp.org/ftp/tsg_ran/TSG_RAN/TSGR_101/Docs/RP-231765.zip" TargetMode="External"/><Relationship Id="rId9" Type="http://schemas.openxmlformats.org/officeDocument/2006/relationships/hyperlink" Target="http://www.3gpp.org/ftp/tsg_ran/TSG_RAN/TSGR_101/Docs/RP-232665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691.zip" TargetMode="External"/><Relationship Id="rId2" Type="http://schemas.openxmlformats.org/officeDocument/2006/relationships/hyperlink" Target="http://www.3gpp.org/ftp/tsg_ran/TSG_RAN/TSGR_101/Docs/RP-23266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1/Docs/RP-232682.zip" TargetMode="External"/><Relationship Id="rId5" Type="http://schemas.openxmlformats.org/officeDocument/2006/relationships/hyperlink" Target="http://www.3gpp.org/ftp/tsg_ran/TSG_RAN/TSGR_101/Docs/RP-232676.zip" TargetMode="External"/><Relationship Id="rId4" Type="http://schemas.openxmlformats.org/officeDocument/2006/relationships/hyperlink" Target="http://www.3gpp.org/ftp/tsg_ran/TSG_RAN/TSGR_101/Docs/RP-232674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</a:t>
            </a:r>
            <a:r>
              <a:rPr lang="en-US"/>
              <a:t>#101 </a:t>
            </a:r>
            <a:r>
              <a:rPr lang="en-US" dirty="0"/>
              <a:t>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SP-230821</a:t>
            </a:r>
            <a:endParaRPr 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</a:t>
            </a:r>
            <a:r>
              <a:rPr lang="en-US" b="1" dirty="0">
                <a:latin typeface="Arial" panose="020B0604020202020204" pitchFamily="34" charset="0"/>
              </a:rPr>
              <a:t>4.7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RAN Chair’s Guidance for RAN Release 19 is endorsed in </a:t>
            </a:r>
            <a:r>
              <a:rPr lang="en-US" sz="2400" dirty="0">
                <a:hlinkClick r:id="rId2"/>
              </a:rPr>
              <a:t>RP-231540</a:t>
            </a:r>
            <a:endParaRPr lang="en-US" sz="2400" dirty="0"/>
          </a:p>
          <a:p>
            <a:pPr lvl="1"/>
            <a:r>
              <a:rPr lang="en-US" sz="1800" dirty="0"/>
              <a:t>A list of items organized by the leading WG (RAN1/2/3) are provided in the sequel, which is to be used for subsequent discussion till RAN#102</a:t>
            </a:r>
          </a:p>
          <a:p>
            <a:pPr lvl="2"/>
            <a:r>
              <a:rPr lang="en-US" sz="1600" dirty="0"/>
              <a:t>No email discussion is intended during 4Q’2023</a:t>
            </a:r>
          </a:p>
          <a:p>
            <a:pPr lvl="1"/>
            <a:r>
              <a:rPr lang="en-US" sz="1800" b="1" dirty="0"/>
              <a:t>A subset of these items in the list are expected to be approved for RAN Rel-19 in RAN#102</a:t>
            </a:r>
          </a:p>
          <a:p>
            <a:pPr lvl="2"/>
            <a:r>
              <a:rPr lang="en-US" sz="1600" dirty="0"/>
              <a:t>All items are subject to discussion and justification, and may be potentially split, consolidated, or dropped, until RAN#102</a:t>
            </a:r>
          </a:p>
          <a:p>
            <a:pPr lvl="2"/>
            <a:r>
              <a:rPr lang="en-US" sz="1600" dirty="0"/>
              <a:t>It is critical to ensure all </a:t>
            </a:r>
            <a:r>
              <a:rPr lang="en-US" sz="1600" dirty="0" err="1"/>
              <a:t>WGs’s</a:t>
            </a:r>
            <a:r>
              <a:rPr lang="en-US" sz="1600" dirty="0"/>
              <a:t>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load in Rel-19 is reasonable</a:t>
            </a:r>
            <a:r>
              <a:rPr lang="en-US" sz="1600" dirty="0"/>
              <a:t>, and 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 than that of Rel-18</a:t>
            </a:r>
            <a:r>
              <a:rPr lang="en-US" sz="1600" dirty="0"/>
              <a:t>!</a:t>
            </a:r>
          </a:p>
          <a:p>
            <a:pPr lvl="2"/>
            <a:r>
              <a:rPr lang="en-US" sz="1600" dirty="0"/>
              <a:t>In approving RAN1/2/3-led projects in RAN#102 (see also </a:t>
            </a:r>
            <a:r>
              <a:rPr lang="en-US" sz="1600" dirty="0">
                <a:hlinkClick r:id="rId3" tooltip="http://www.3gpp.org/ftp/tsg_ran/tsg_ran/tsgr_ahs/2021_06_ran_rel18_ws/docs/rws-210659.zi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RWS-230488</a:t>
            </a:r>
            <a:r>
              <a:rPr lang="en-US" sz="1600" dirty="0"/>
              <a:t>)</a:t>
            </a:r>
          </a:p>
          <a:p>
            <a:pPr lvl="3"/>
            <a:r>
              <a:rPr lang="en-US" sz="2000" dirty="0"/>
              <a:t>Some RAN1/2/3 WG capacity (in terms of # TUs) will be reserved ([~10%]); All WGs would have dedicated TUs to handle impacts from other WGs (including other WG-led projects and misc. impact within RAN and from other TSGs)</a:t>
            </a:r>
          </a:p>
          <a:p>
            <a:pPr lvl="1"/>
            <a:r>
              <a:rPr lang="en-US" sz="1800" dirty="0"/>
              <a:t>A first order estimate of the expected TU for the leading WG is also provided for each project</a:t>
            </a:r>
          </a:p>
          <a:p>
            <a:pPr lvl="2"/>
            <a:r>
              <a:rPr lang="en-US" sz="1600" dirty="0"/>
              <a:t>The final TU allocation (including both the primary and second WGs) is to be decided in December; The detailed TU allocation may be different across WG meetings and/or across different projects; The scopes for each item are to be further discussed in RAN#101 and RAN#102</a:t>
            </a:r>
          </a:p>
          <a:p>
            <a:pPr lvl="1"/>
            <a:r>
              <a:rPr lang="en-US" sz="1800" dirty="0"/>
              <a:t>Note: even after the Dec’23 Rel-19 package approval, based on the progress and commercial needs, there may be room for additional new but smaller projects</a:t>
            </a:r>
          </a:p>
          <a:p>
            <a:pPr lvl="2"/>
            <a:r>
              <a:rPr lang="en-US" sz="1600" dirty="0"/>
              <a:t>Similar to Rel-18, and will be carefully managed (e.g., not expected to have new additional projects at the beginning of Rel-19)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48" y="143936"/>
            <a:ext cx="14408209" cy="821267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</a:t>
            </a:r>
            <a:r>
              <a:rPr lang="en-US" sz="2400" dirty="0"/>
              <a:t>List of Potential RAN1-led Items for Subsequent Discussion till RAN#102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49ED1F2-EB0A-463C-8692-FF6C41D3AA39}"/>
              </a:ext>
            </a:extLst>
          </p:cNvPr>
          <p:cNvGraphicFramePr>
            <a:graphicFrameLocks noGrp="1"/>
          </p:cNvGraphicFramePr>
          <p:nvPr/>
        </p:nvGraphicFramePr>
        <p:xfrm>
          <a:off x="1703388" y="1066803"/>
          <a:ext cx="11337494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692">
                  <a:extLst>
                    <a:ext uri="{9D8B030D-6E8A-4147-A177-3AD203B41FA5}">
                      <a16:colId xmlns:a16="http://schemas.microsoft.com/office/drawing/2014/main" val="2699800323"/>
                    </a:ext>
                  </a:extLst>
                </a:gridCol>
                <a:gridCol w="7633217">
                  <a:extLst>
                    <a:ext uri="{9D8B030D-6E8A-4147-A177-3AD203B41FA5}">
                      <a16:colId xmlns:a16="http://schemas.microsoft.com/office/drawing/2014/main" val="713419527"/>
                    </a:ext>
                  </a:extLst>
                </a:gridCol>
                <a:gridCol w="2334585">
                  <a:extLst>
                    <a:ext uri="{9D8B030D-6E8A-4147-A177-3AD203B41FA5}">
                      <a16:colId xmlns:a16="http://schemas.microsoft.com/office/drawing/2014/main" val="2556813644"/>
                    </a:ext>
                  </a:extLst>
                </a:gridCol>
              </a:tblGrid>
              <a:tr h="60734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7355005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 (Artificial Intelligence)/ML (Machine Learning) for Air interface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2810100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MIMO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84718"/>
                  </a:ext>
                </a:extLst>
              </a:tr>
              <a:tr h="35589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Duplex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[2-3]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620577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dirty="0">
                          <a:effectLst/>
                        </a:rPr>
                        <a:t>Ambient IoT*</a:t>
                      </a:r>
                      <a:endParaRPr lang="en-US" sz="2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[3-4]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28430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Network energy savings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87685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LP-WUS/WUR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[1-2]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365701"/>
                  </a:ext>
                </a:extLst>
              </a:tr>
              <a:tr h="3432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ISAC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&amp; Exploring study in new spectrum (7-24 GHz) **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ym typeface="Wingdings" panose="05000000000000000000" pitchFamily="2" charset="2"/>
                        </a:rPr>
                        <a:t>[2]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58227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FD1953-0788-411A-B5AB-C3DECEE0C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2521" y="5301193"/>
            <a:ext cx="9537863" cy="821267"/>
          </a:xfrm>
        </p:spPr>
        <p:txBody>
          <a:bodyPr/>
          <a:lstStyle/>
          <a:p>
            <a:r>
              <a:rPr lang="en-US" sz="1800" dirty="0"/>
              <a:t>~10% RAN1 capacity (~27TUs) is planned to be reserved</a:t>
            </a:r>
          </a:p>
          <a:p>
            <a:r>
              <a:rPr lang="en-US" sz="1800" dirty="0"/>
              <a:t>~1TU (in the 2</a:t>
            </a:r>
            <a:r>
              <a:rPr lang="en-US" sz="1800" baseline="30000" dirty="0"/>
              <a:t>nd</a:t>
            </a:r>
            <a:r>
              <a:rPr lang="en-US" sz="1800" dirty="0"/>
              <a:t> half Rel-19) is planned to be reserved for TEI purpose </a:t>
            </a:r>
          </a:p>
          <a:p>
            <a:r>
              <a:rPr lang="en-US" sz="1800" dirty="0"/>
              <a:t>With [2-3] TUs left, RAN1 may have room up to 2 RAN1-led </a:t>
            </a:r>
            <a:r>
              <a:rPr lang="en-US" sz="1800" b="1" dirty="0"/>
              <a:t>small</a:t>
            </a:r>
            <a:r>
              <a:rPr lang="en-US" sz="1800" dirty="0"/>
              <a:t>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E3EFCC-F276-4817-B15D-5C677BAD39D4}"/>
              </a:ext>
            </a:extLst>
          </p:cNvPr>
          <p:cNvSpPr txBox="1">
            <a:spLocks/>
          </p:cNvSpPr>
          <p:nvPr/>
        </p:nvSpPr>
        <p:spPr bwMode="auto">
          <a:xfrm>
            <a:off x="11260667" y="4611373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3-4 TUs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~4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[2-3] TUs left</a:t>
            </a:r>
            <a:endParaRPr lang="en-US" sz="1800" kern="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31E750-5E55-4FDC-B7CE-A790B3A34FF6}"/>
              </a:ext>
            </a:extLst>
          </p:cNvPr>
          <p:cNvSpPr txBox="1">
            <a:spLocks/>
          </p:cNvSpPr>
          <p:nvPr/>
        </p:nvSpPr>
        <p:spPr bwMode="auto">
          <a:xfrm>
            <a:off x="2184401" y="4541523"/>
            <a:ext cx="9008532" cy="53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200" kern="0" dirty="0"/>
              <a:t>* Further discussion SI only or SI </a:t>
            </a:r>
            <a:r>
              <a:rPr lang="en-US" sz="1200" kern="0" dirty="0">
                <a:sym typeface="Wingdings" panose="05000000000000000000" pitchFamily="2" charset="2"/>
              </a:rPr>
              <a:t></a:t>
            </a:r>
            <a:r>
              <a:rPr lang="en-US" sz="1200" kern="0" dirty="0"/>
              <a:t> WI</a:t>
            </a:r>
          </a:p>
          <a:p>
            <a:pPr marL="0" indent="0">
              <a:buNone/>
            </a:pPr>
            <a:r>
              <a:rPr lang="en-US" sz="1200" kern="0" dirty="0"/>
              <a:t>** May start as a RAN-level study item first. For the new spectrum, focusing on channel modeling only. For ISAC, further discus channel modeling only or additionally techniques </a:t>
            </a:r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64" y="138223"/>
            <a:ext cx="13861278" cy="1143000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 </a:t>
            </a:r>
            <a:r>
              <a:rPr lang="en-US" sz="2400" dirty="0"/>
              <a:t>List of Potential RAN2-led Items for Subsequent Discussion till RAN#102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CA4F789-4C8E-4FCD-8DB9-977346F05877}"/>
              </a:ext>
            </a:extLst>
          </p:cNvPr>
          <p:cNvGraphicFramePr>
            <a:graphicFrameLocks noGrp="1"/>
          </p:cNvGraphicFramePr>
          <p:nvPr/>
        </p:nvGraphicFramePr>
        <p:xfrm>
          <a:off x="1690422" y="1055564"/>
          <a:ext cx="11316277" cy="3619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12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618932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30216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47736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Mobility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Enhancements for XR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2107506"/>
                  </a:ext>
                </a:extLst>
              </a:tr>
              <a:tr h="44464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207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NTN (Non-Terrestrial Networks) evolution for 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AI/ML for Air interface SI (Mobility)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969875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638989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</a:rPr>
                        <a:t>[RAN1-led] AI/ML for Air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</a:rPr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684636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6D3193-A43A-4084-82C5-E3946FBB8B16}"/>
              </a:ext>
            </a:extLst>
          </p:cNvPr>
          <p:cNvSpPr txBox="1">
            <a:spLocks/>
          </p:cNvSpPr>
          <p:nvPr/>
        </p:nvSpPr>
        <p:spPr bwMode="auto">
          <a:xfrm>
            <a:off x="1821923" y="4872561"/>
            <a:ext cx="9537863" cy="148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RAN2 capacity (~40TUs) is planned to be reserved</a:t>
            </a:r>
          </a:p>
          <a:p>
            <a:r>
              <a:rPr lang="en-US" sz="1800" kern="0" dirty="0"/>
              <a:t>Additionally, 13 TUs are reserved in RAN2 for maintenance, LSs, overflows, etc. </a:t>
            </a:r>
          </a:p>
          <a:p>
            <a:r>
              <a:rPr lang="en-US" sz="1800" kern="0" dirty="0"/>
              <a:t>~1TU (in the 2</a:t>
            </a:r>
            <a:r>
              <a:rPr lang="en-US" sz="1800" kern="0" baseline="30000" dirty="0"/>
              <a:t>nd</a:t>
            </a:r>
            <a:r>
              <a:rPr lang="en-US" sz="1800" kern="0" dirty="0"/>
              <a:t> half Rel-19) is planned to be reserved for TEI purpose </a:t>
            </a:r>
          </a:p>
          <a:p>
            <a:r>
              <a:rPr lang="en-US" sz="1800" kern="0" dirty="0"/>
              <a:t>With [3] TUs left, RAN2 may have room up to 3 RAN2-led </a:t>
            </a:r>
            <a:r>
              <a:rPr lang="en-US" sz="1800" b="1" kern="0" dirty="0"/>
              <a:t>small</a:t>
            </a:r>
            <a:r>
              <a:rPr lang="en-US" sz="1800" kern="0" dirty="0"/>
              <a:t> projects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FE331A-1761-4A36-AA82-FB5D36B3927F}"/>
              </a:ext>
            </a:extLst>
          </p:cNvPr>
          <p:cNvSpPr txBox="1">
            <a:spLocks/>
          </p:cNvSpPr>
          <p:nvPr/>
        </p:nvSpPr>
        <p:spPr bwMode="auto">
          <a:xfrm>
            <a:off x="10989734" y="4872561"/>
            <a:ext cx="3453608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[13]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[7] TUs </a:t>
            </a:r>
          </a:p>
          <a:p>
            <a:pPr marL="533368" lvl="1" indent="0">
              <a:buNone/>
            </a:pPr>
            <a:r>
              <a:rPr lang="en-US" sz="1269" i="1" kern="0" dirty="0">
                <a:sym typeface="Wingdings" panose="05000000000000000000" pitchFamily="2" charset="2"/>
              </a:rPr>
              <a:t>* Besides A-IoT &amp; RAN1-led AI/ML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~17 TUs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[3] TUs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68257900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39" y="138223"/>
            <a:ext cx="13716000" cy="1143000"/>
          </a:xfrm>
        </p:spPr>
        <p:txBody>
          <a:bodyPr/>
          <a:lstStyle/>
          <a:p>
            <a:r>
              <a:rPr lang="en-US" sz="2400" dirty="0"/>
              <a:t>(Copied From Endorsed </a:t>
            </a:r>
            <a:r>
              <a:rPr lang="en-US" sz="2400" dirty="0">
                <a:hlinkClick r:id="rId2"/>
              </a:rPr>
              <a:t>RP-231540) </a:t>
            </a:r>
            <a:r>
              <a:rPr lang="en-US" sz="2400" dirty="0"/>
              <a:t>List of Potential RAN3-led Items for Subsequent Discussion till RAN#102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591E27-E387-492E-A930-ED79E7BD7625}"/>
              </a:ext>
            </a:extLst>
          </p:cNvPr>
          <p:cNvGraphicFramePr>
            <a:graphicFrameLocks noGrp="1"/>
          </p:cNvGraphicFramePr>
          <p:nvPr/>
        </p:nvGraphicFramePr>
        <p:xfrm>
          <a:off x="1690422" y="1281223"/>
          <a:ext cx="11614679" cy="2799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79">
                  <a:extLst>
                    <a:ext uri="{9D8B030D-6E8A-4147-A177-3AD203B41FA5}">
                      <a16:colId xmlns:a16="http://schemas.microsoft.com/office/drawing/2014/main" val="371783704"/>
                    </a:ext>
                  </a:extLst>
                </a:gridCol>
                <a:gridCol w="7819838">
                  <a:extLst>
                    <a:ext uri="{9D8B030D-6E8A-4147-A177-3AD203B41FA5}">
                      <a16:colId xmlns:a16="http://schemas.microsoft.com/office/drawing/2014/main" val="1468657178"/>
                    </a:ext>
                  </a:extLst>
                </a:gridCol>
                <a:gridCol w="2391662">
                  <a:extLst>
                    <a:ext uri="{9D8B030D-6E8A-4147-A177-3AD203B41FA5}">
                      <a16:colId xmlns:a16="http://schemas.microsoft.com/office/drawing/2014/main" val="355880695"/>
                    </a:ext>
                  </a:extLst>
                </a:gridCol>
              </a:tblGrid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First-order TU Estimate (# TUs)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817822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AI/ML for NG-RAN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953129"/>
                  </a:ext>
                </a:extLst>
              </a:tr>
              <a:tr h="65299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SON/MDT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861940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Additional Topological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[1-2]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2735534"/>
                  </a:ext>
                </a:extLst>
              </a:tr>
              <a:tr h="326496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0" i="1" dirty="0">
                          <a:solidFill>
                            <a:srgbClr val="0066FF"/>
                          </a:solidFill>
                          <a:effectLst/>
                        </a:rPr>
                        <a:t>[RAN1-led] Ambient IoT</a:t>
                      </a:r>
                      <a:endParaRPr lang="en-US" sz="2000" b="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1" dirty="0">
                          <a:solidFill>
                            <a:srgbClr val="0066FF"/>
                          </a:solidFill>
                          <a:sym typeface="Wingdings" panose="05000000000000000000" pitchFamily="2" charset="2"/>
                        </a:rPr>
                        <a:t>[2]</a:t>
                      </a:r>
                      <a:endParaRPr lang="en-US" sz="2000" i="1" dirty="0">
                        <a:solidFill>
                          <a:srgbClr val="00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354262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3F9B02-80E7-4D8C-A825-EC880AF405EC}"/>
              </a:ext>
            </a:extLst>
          </p:cNvPr>
          <p:cNvSpPr txBox="1">
            <a:spLocks/>
          </p:cNvSpPr>
          <p:nvPr/>
        </p:nvSpPr>
        <p:spPr bwMode="auto">
          <a:xfrm>
            <a:off x="1690422" y="4204551"/>
            <a:ext cx="9537863" cy="10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~10% RAN3 capacity (12 TUs) is planned to be reserved</a:t>
            </a:r>
          </a:p>
          <a:p>
            <a:r>
              <a:rPr lang="en-US" sz="1800" kern="0" dirty="0"/>
              <a:t>With [0-1] TU left, RAN3 may not have room for additional RAN3-led projects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545FF89-EB61-4BE8-9DAB-F798AF663B38}"/>
              </a:ext>
            </a:extLst>
          </p:cNvPr>
          <p:cNvSpPr txBox="1">
            <a:spLocks/>
          </p:cNvSpPr>
          <p:nvPr/>
        </p:nvSpPr>
        <p:spPr bwMode="auto">
          <a:xfrm>
            <a:off x="11376718" y="4193542"/>
            <a:ext cx="3251200" cy="140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Total: </a:t>
            </a:r>
            <a:r>
              <a:rPr lang="en-US" sz="1800" kern="0" dirty="0">
                <a:sym typeface="Wingdings" panose="05000000000000000000" pitchFamily="2" charset="2"/>
              </a:rPr>
              <a:t>[7]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Cross-WG/TSG impact: [3-4] TUs</a:t>
            </a:r>
          </a:p>
          <a:p>
            <a:pPr marL="533368" lvl="1" indent="0">
              <a:buNone/>
            </a:pPr>
            <a:r>
              <a:rPr lang="en-US" sz="1269" kern="0" dirty="0">
                <a:sym typeface="Wingdings" panose="05000000000000000000" pitchFamily="2" charset="2"/>
              </a:rPr>
              <a:t>* </a:t>
            </a:r>
            <a:r>
              <a:rPr lang="en-US" sz="1269" i="1" kern="0" dirty="0">
                <a:sym typeface="Wingdings" panose="05000000000000000000" pitchFamily="2" charset="2"/>
              </a:rPr>
              <a:t>Besides A-IoT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~[1] TU reserved</a:t>
            </a:r>
          </a:p>
          <a:p>
            <a:pPr marL="0" indent="0">
              <a:buNone/>
            </a:pPr>
            <a:r>
              <a:rPr lang="en-US" sz="1800" kern="0" dirty="0">
                <a:sym typeface="Wingdings" panose="05000000000000000000" pitchFamily="2" charset="2"/>
              </a:rPr>
              <a:t>~[0-1] TU left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28150776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53537"/>
            <a:ext cx="4885266" cy="736597"/>
          </a:xfrm>
        </p:spPr>
        <p:txBody>
          <a:bodyPr/>
          <a:lstStyle/>
          <a:p>
            <a:r>
              <a:rPr lang="en-US" sz="3600" dirty="0"/>
              <a:t>RAN Projects Update: Rel-19 Discussion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22" y="2209801"/>
            <a:ext cx="4412178" cy="4830233"/>
          </a:xfrm>
        </p:spPr>
        <p:txBody>
          <a:bodyPr/>
          <a:lstStyle/>
          <a:p>
            <a:r>
              <a:rPr lang="en-US" sz="2400" dirty="0"/>
              <a:t>Extensive discussion was arranged for potential Rel-19 topics – discussion summary listed </a:t>
            </a:r>
          </a:p>
          <a:p>
            <a:pPr lvl="1"/>
            <a:r>
              <a:rPr lang="en-US" sz="2000" dirty="0"/>
              <a:t>Discussion on </a:t>
            </a:r>
            <a:r>
              <a:rPr lang="en-US" sz="2000"/>
              <a:t>some potential </a:t>
            </a:r>
            <a:r>
              <a:rPr lang="en-US" sz="2000" dirty="0"/>
              <a:t>projects reveals that they may have SA/CT dependence, e.g., the multi-modal discussion in Rel-19 XR in relation to SA2/SA4 work, alignment of the AI/ML framework between RAN and CN, Store &amp; </a:t>
            </a:r>
            <a:r>
              <a:rPr lang="en-US" sz="2000"/>
              <a:t>Forward for IoT NTN, </a:t>
            </a:r>
            <a:r>
              <a:rPr lang="en-US" sz="2000" dirty="0"/>
              <a:t>etc.</a:t>
            </a:r>
          </a:p>
          <a:p>
            <a:endParaRPr lang="en-US" sz="2000" b="1" i="1" dirty="0"/>
          </a:p>
          <a:p>
            <a:pPr lvl="2"/>
            <a:endParaRPr 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4844560-3609-4999-8FDE-91B1AA836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100866"/>
              </p:ext>
            </p:extLst>
          </p:nvPr>
        </p:nvGraphicFramePr>
        <p:xfrm>
          <a:off x="5122332" y="137160"/>
          <a:ext cx="9637171" cy="6583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8668">
                  <a:extLst>
                    <a:ext uri="{9D8B030D-6E8A-4147-A177-3AD203B41FA5}">
                      <a16:colId xmlns:a16="http://schemas.microsoft.com/office/drawing/2014/main" val="2764313289"/>
                    </a:ext>
                  </a:extLst>
                </a:gridCol>
                <a:gridCol w="6587067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441436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1816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Moderator's summary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218163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AI (Artificial Intelligence)/ML (Machine Learning) for Air interface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RP-232611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MIMO Evolution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RP-232612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Duplex Evolution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RP-232613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84704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Ambient 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RP-232614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283639"/>
                  </a:ext>
                </a:extLst>
              </a:tr>
              <a:tr h="218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Network Energy Savings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RP-232615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769163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LP-WUS/WUR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RP-232616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218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ISAC &amp; Exploring Study in New spectrum (7-24GHz)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RP-232617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3089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RAN2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Mobility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9"/>
                        </a:rPr>
                        <a:t>RP-232618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Enhancements for XR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RP-232619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NTN for NR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1"/>
                        </a:rPr>
                        <a:t>RP-232620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NTN for 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RP-232621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1308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effectLst/>
                        </a:rPr>
                        <a:t>AI/ML for Air Interface SI (Mobility)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RP-232622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2555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RAN3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AI/ML for NG-RAN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4"/>
                        </a:rPr>
                        <a:t>RP-232623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54823"/>
                  </a:ext>
                </a:extLst>
              </a:tr>
              <a:tr h="25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SON/MDT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5"/>
                        </a:rPr>
                        <a:t>RP-232624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2555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Additional Topological Enhancements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6"/>
                        </a:rPr>
                        <a:t>RP-232625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  <a:tr h="4651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Additional RAN1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Multi-carrier Enhancements, Coverage Enhancements, Positioning Enhancements, SL Evolution,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7"/>
                        </a:rPr>
                        <a:t>RP-232626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578294"/>
                  </a:ext>
                </a:extLst>
              </a:tr>
              <a:tr h="6823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Additional RAN2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NCR, SL Relay Enhancements, UAV/UAM, MU-SIM, Broadcast/multicast, UE aggregation, collaboration, and backup, Lean protocol stack/High speed packetization/Layer 2 UP enhancements,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8"/>
                        </a:rPr>
                        <a:t>RP-232627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567424"/>
                  </a:ext>
                </a:extLst>
              </a:tr>
              <a:tr h="2555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Additional RAN3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</a:rPr>
                        <a:t>QoE</a:t>
                      </a:r>
                      <a:r>
                        <a:rPr lang="en-US" sz="1800" u="none" strike="noStrike" dirty="0">
                          <a:effectLst/>
                        </a:rPr>
                        <a:t>, Others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9"/>
                        </a:rPr>
                        <a:t>RP-232628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585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1176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are agreed</a:t>
            </a:r>
          </a:p>
          <a:p>
            <a:pPr lvl="1"/>
            <a:r>
              <a:rPr lang="en-US" sz="1869" dirty="0"/>
              <a:t>Draft reply LS to ITU-R WP5D_TEMP_895rev1 = RP-231519 on the schedule for updating Recommendation ITU-R M.2012 to revision 7 (to: SA; cc: -; contact: </a:t>
            </a:r>
            <a:r>
              <a:rPr lang="en-US" sz="1869" dirty="0" err="1"/>
              <a:t>Novamint</a:t>
            </a:r>
            <a:r>
              <a:rPr lang="en-US" sz="1869" dirty="0"/>
              <a:t>) in </a:t>
            </a:r>
            <a:r>
              <a:rPr lang="en-US" sz="1800" dirty="0">
                <a:hlinkClick r:id="rId2"/>
              </a:rPr>
              <a:t>RP-232601</a:t>
            </a:r>
            <a:endParaRPr lang="en-US" sz="1800" dirty="0"/>
          </a:p>
          <a:p>
            <a:pPr lvl="1"/>
            <a:r>
              <a:rPr lang="en-US" sz="1800" dirty="0"/>
              <a:t>Draft reply LS to ITU-R WP5D_TEMP_917rev1 = RP-231520 on the schedule for updating Recommendation ITU-R M.2150 to revision 3 (to: SA; cc: -; contact: </a:t>
            </a:r>
            <a:r>
              <a:rPr lang="en-US" sz="1800" dirty="0" err="1"/>
              <a:t>Novamint</a:t>
            </a:r>
            <a:r>
              <a:rPr lang="en-US" sz="1800" dirty="0"/>
              <a:t>)</a:t>
            </a:r>
            <a:r>
              <a:rPr lang="en-US" sz="1869" dirty="0"/>
              <a:t> in </a:t>
            </a:r>
            <a:r>
              <a:rPr lang="en-US" sz="1800" dirty="0">
                <a:hlinkClick r:id="rId3"/>
              </a:rPr>
              <a:t>RP-232602</a:t>
            </a:r>
            <a:endParaRPr lang="en-US" sz="1800" dirty="0"/>
          </a:p>
          <a:p>
            <a:r>
              <a:rPr lang="en-US" sz="2400" dirty="0"/>
              <a:t>Regarding 3GPP submission towards IMT-2020 Satellite:</a:t>
            </a:r>
          </a:p>
          <a:p>
            <a:pPr lvl="1"/>
            <a:r>
              <a:rPr lang="en-US" sz="1800" dirty="0"/>
              <a:t>Revised SID: Study on self-evaluation towards the IMT-2020 submission of the 3GPP Satellite Radio Interface Technology approved in </a:t>
            </a:r>
            <a:r>
              <a:rPr lang="en-US" sz="1800" dirty="0">
                <a:hlinkClick r:id="rId4"/>
              </a:rPr>
              <a:t>RP-231945</a:t>
            </a:r>
            <a:endParaRPr lang="en-US" sz="1800" dirty="0"/>
          </a:p>
          <a:p>
            <a:pPr lvl="2"/>
            <a:r>
              <a:rPr lang="en-US" sz="1600" dirty="0"/>
              <a:t>Status report for the SI can be found in </a:t>
            </a:r>
            <a:r>
              <a:rPr lang="en-US" sz="1800" dirty="0">
                <a:hlinkClick r:id="rId5"/>
              </a:rPr>
              <a:t>RP-231944</a:t>
            </a:r>
            <a:endParaRPr lang="en-US" sz="1800" dirty="0"/>
          </a:p>
          <a:p>
            <a:pPr lvl="1"/>
            <a:r>
              <a:rPr lang="en-US" sz="1800" dirty="0"/>
              <a:t>TR 37.911 v0.1.0 on Study on self-evaluation towards the IMT-2020 submission of the 3GPP Satellite Radio Interface Technology approved in </a:t>
            </a:r>
            <a:r>
              <a:rPr lang="en-US" sz="1800" dirty="0">
                <a:hlinkClick r:id="rId6"/>
              </a:rPr>
              <a:t>RP-232645</a:t>
            </a:r>
            <a:endParaRPr lang="en-US" sz="1800" dirty="0"/>
          </a:p>
          <a:p>
            <a:r>
              <a:rPr lang="en-US" sz="2400" dirty="0"/>
              <a:t>In response to the LS from ITU-R WP5D in  </a:t>
            </a:r>
            <a:r>
              <a:rPr lang="en-US" sz="2400" dirty="0">
                <a:hlinkClick r:id="rId7"/>
              </a:rPr>
              <a:t>RP-231518</a:t>
            </a:r>
            <a:r>
              <a:rPr lang="en-US" sz="2400" dirty="0"/>
              <a:t> </a:t>
            </a:r>
            <a:r>
              <a:rPr lang="en-US" sz="2000" dirty="0"/>
              <a:t>(on completion of draft new Recommendation ITU-R M.[IMT.FRAMEWORK FOR 2030 AND BEYOND]</a:t>
            </a:r>
            <a:r>
              <a:rPr lang="en-US" sz="2400" dirty="0"/>
              <a:t>), RAN#101 received several contributions regarding </a:t>
            </a:r>
            <a:r>
              <a:rPr lang="en-US" sz="2400" b="1" dirty="0"/>
              <a:t>3GPP work planning towards IMT-2030 submission</a:t>
            </a:r>
            <a:r>
              <a:rPr lang="en-US" sz="2400" dirty="0"/>
              <a:t>, and had the initial discussion</a:t>
            </a:r>
          </a:p>
          <a:p>
            <a:pPr lvl="1"/>
            <a:r>
              <a:rPr lang="en-US" sz="2269" b="1" dirty="0"/>
              <a:t>Close coordination with SA/CT is necessary; expecting 1</a:t>
            </a:r>
            <a:r>
              <a:rPr lang="en-US" sz="2269" b="1" baseline="30000" dirty="0"/>
              <a:t>st</a:t>
            </a:r>
            <a:r>
              <a:rPr lang="en-US" sz="2269" b="1" dirty="0"/>
              <a:t> detailed discussion in RAN#102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New leadership in TSG-RAN WGs</a:t>
            </a:r>
          </a:p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in TSG RAN WGs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11" y="1773506"/>
            <a:ext cx="6817722" cy="3876317"/>
          </a:xfrm>
        </p:spPr>
        <p:txBody>
          <a:bodyPr/>
          <a:lstStyle/>
          <a:p>
            <a:r>
              <a:rPr lang="en-US" sz="2800" dirty="0"/>
              <a:t>TSG RAN WG2</a:t>
            </a:r>
          </a:p>
          <a:p>
            <a:pPr lvl="1"/>
            <a:r>
              <a:rPr lang="en-US" sz="2269" dirty="0"/>
              <a:t>Chair: </a:t>
            </a:r>
            <a:r>
              <a:rPr lang="en-US" sz="2269" dirty="0">
                <a:solidFill>
                  <a:srgbClr val="0066FF"/>
                </a:solidFill>
              </a:rPr>
              <a:t>Ms. Diana PANI (</a:t>
            </a:r>
            <a:r>
              <a:rPr lang="en-US" sz="2269" dirty="0" err="1">
                <a:solidFill>
                  <a:srgbClr val="0066FF"/>
                </a:solidFill>
              </a:rPr>
              <a:t>InterDigital</a:t>
            </a:r>
            <a:r>
              <a:rPr lang="en-US" sz="2269" dirty="0">
                <a:solidFill>
                  <a:srgbClr val="0066FF"/>
                </a:solidFill>
              </a:rPr>
              <a:t>/ATIS)</a:t>
            </a:r>
          </a:p>
          <a:p>
            <a:pPr lvl="1"/>
            <a:r>
              <a:rPr lang="en-US" sz="2269" dirty="0"/>
              <a:t> Vice Chairs:</a:t>
            </a:r>
          </a:p>
          <a:p>
            <a:pPr marL="533368" lvl="1" indent="0">
              <a:buNone/>
            </a:pPr>
            <a:r>
              <a:rPr lang="en-US" sz="2269" dirty="0"/>
              <a:t>	            </a:t>
            </a:r>
            <a:r>
              <a:rPr lang="en-US" sz="2269" dirty="0">
                <a:solidFill>
                  <a:srgbClr val="0066FF"/>
                </a:solidFill>
              </a:rPr>
              <a:t>Mr. </a:t>
            </a:r>
            <a:r>
              <a:rPr lang="en-US" sz="2269" dirty="0" err="1">
                <a:solidFill>
                  <a:srgbClr val="0066FF"/>
                </a:solidFill>
              </a:rPr>
              <a:t>Kyeongin</a:t>
            </a:r>
            <a:r>
              <a:rPr lang="en-US" sz="2269" dirty="0">
                <a:solidFill>
                  <a:srgbClr val="0066FF"/>
                </a:solidFill>
              </a:rPr>
              <a:t> JEONG (Samsung/TTA)</a:t>
            </a:r>
          </a:p>
          <a:p>
            <a:pPr marL="533368" lvl="1" indent="0">
              <a:buNone/>
            </a:pPr>
            <a:r>
              <a:rPr lang="en-US" sz="2269" dirty="0">
                <a:solidFill>
                  <a:srgbClr val="0066FF"/>
                </a:solidFill>
              </a:rPr>
              <a:t>	            Mr. Erlin	ZENG (CATT/CCSA)</a:t>
            </a:r>
          </a:p>
          <a:p>
            <a:pPr marL="0" indent="0">
              <a:buNone/>
            </a:pPr>
            <a:r>
              <a:rPr lang="en-US" sz="2800" dirty="0"/>
              <a:t>	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A9E7BE-6BE3-45C2-B320-F70D20ADA101}"/>
              </a:ext>
            </a:extLst>
          </p:cNvPr>
          <p:cNvSpPr txBox="1">
            <a:spLocks/>
          </p:cNvSpPr>
          <p:nvPr/>
        </p:nvSpPr>
        <p:spPr bwMode="auto">
          <a:xfrm>
            <a:off x="5960034" y="1295401"/>
            <a:ext cx="3075456" cy="47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u="sng" kern="0" dirty="0">
                <a:solidFill>
                  <a:srgbClr val="0066FF"/>
                </a:solidFill>
              </a:rPr>
              <a:t> new officials shown in blue color</a:t>
            </a:r>
            <a:endParaRPr lang="en-US" sz="1050" u="sng" kern="0" dirty="0">
              <a:solidFill>
                <a:srgbClr val="0066FF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7C45FC-85A1-4587-8B12-DE67A2F57FBD}"/>
              </a:ext>
            </a:extLst>
          </p:cNvPr>
          <p:cNvSpPr txBox="1">
            <a:spLocks/>
          </p:cNvSpPr>
          <p:nvPr/>
        </p:nvSpPr>
        <p:spPr bwMode="auto">
          <a:xfrm>
            <a:off x="7948145" y="1798382"/>
            <a:ext cx="6445188" cy="220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WG4</a:t>
            </a:r>
          </a:p>
          <a:p>
            <a:pPr lvl="1"/>
            <a:r>
              <a:rPr lang="en-US" sz="2269" kern="0" dirty="0"/>
              <a:t>Chair: Mr. </a:t>
            </a:r>
            <a:r>
              <a:rPr lang="en-US" sz="2269" kern="0" dirty="0" err="1"/>
              <a:t>Xizeng</a:t>
            </a:r>
            <a:r>
              <a:rPr lang="en-US" sz="2269" kern="0" dirty="0"/>
              <a:t> Dai (Huawei/CCSA)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269" kern="0" dirty="0">
                <a:solidFill>
                  <a:srgbClr val="0066FF"/>
                </a:solidFill>
              </a:rPr>
              <a:t>Mr. Gene FONG (Qualcomm/ATIS)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>
                <a:solidFill>
                  <a:srgbClr val="0066FF"/>
                </a:solidFill>
              </a:rPr>
              <a:t>                  Ms. Shan YANG (China Telecom/CCSA)</a:t>
            </a:r>
          </a:p>
          <a:p>
            <a:pPr marL="0" indent="0">
              <a:buFontTx/>
              <a:buNone/>
            </a:pPr>
            <a:r>
              <a:rPr lang="en-US" sz="2800" kern="0" dirty="0"/>
              <a:t>	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1D92EA-0910-4CF9-ACFD-7E92C4268D5F}"/>
              </a:ext>
            </a:extLst>
          </p:cNvPr>
          <p:cNvSpPr txBox="1">
            <a:spLocks/>
          </p:cNvSpPr>
          <p:nvPr/>
        </p:nvSpPr>
        <p:spPr bwMode="auto">
          <a:xfrm>
            <a:off x="793811" y="4170095"/>
            <a:ext cx="6445188" cy="23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15594151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RAN#101 approved the MCC TF 160 report in </a:t>
            </a:r>
            <a:r>
              <a:rPr lang="en-US" sz="2400" dirty="0">
                <a:hlinkClick r:id="rId2"/>
              </a:rPr>
              <a:t>RP-231513</a:t>
            </a:r>
            <a:endParaRPr lang="en-US" sz="2400" dirty="0"/>
          </a:p>
          <a:p>
            <a:r>
              <a:rPr lang="en-US" sz="2400" dirty="0"/>
              <a:t>MCC presented the proposed new use of "WID" and "SID“ in </a:t>
            </a:r>
            <a:r>
              <a:rPr lang="en-US" sz="2400" dirty="0">
                <a:hlinkClick r:id="rId3"/>
              </a:rPr>
              <a:t>RP-232603</a:t>
            </a:r>
            <a:r>
              <a:rPr lang="en-US" sz="2400" dirty="0"/>
              <a:t> (along with the proposed new WID/SID templates &amp; the proposed 3GPP working procedure update) </a:t>
            </a:r>
          </a:p>
          <a:p>
            <a:pPr lvl="1"/>
            <a:r>
              <a:rPr lang="en-US" sz="2000" dirty="0"/>
              <a:t>Overall, RAN feedback is </a:t>
            </a:r>
            <a:r>
              <a:rPr lang="en-US" sz="2000" b="1" dirty="0"/>
              <a:t>NEGATIVE</a:t>
            </a:r>
          </a:p>
          <a:p>
            <a:endParaRPr lang="en-US" sz="2400" dirty="0"/>
          </a:p>
          <a:p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22" y="965200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RAN1 is functionally frozen</a:t>
            </a:r>
          </a:p>
          <a:p>
            <a:pPr lvl="1"/>
            <a:r>
              <a:rPr lang="en-US" sz="2400" dirty="0"/>
              <a:t>Some details can be found in RAN1 chair’s status report in </a:t>
            </a:r>
            <a:r>
              <a:rPr lang="en-US" sz="2400" dirty="0">
                <a:hlinkClick r:id="rId2"/>
              </a:rPr>
              <a:t>RP-231503</a:t>
            </a:r>
            <a:endParaRPr lang="en-US" sz="2400" dirty="0"/>
          </a:p>
          <a:p>
            <a:pPr lvl="1"/>
            <a:r>
              <a:rPr lang="en-US" sz="2400" dirty="0"/>
              <a:t>In particular, RAN1-led AI/ML for air interface is extended to Q4 as shown in </a:t>
            </a:r>
            <a:r>
              <a:rPr lang="en-US" sz="2400" dirty="0">
                <a:hlinkClick r:id="rId3"/>
              </a:rPr>
              <a:t>RP-232659</a:t>
            </a:r>
            <a:endParaRPr lang="en-US" sz="2400" dirty="0"/>
          </a:p>
          <a:p>
            <a:r>
              <a:rPr lang="en-US" sz="2800" dirty="0"/>
              <a:t>Involved discussion for some R18 items</a:t>
            </a:r>
          </a:p>
          <a:p>
            <a:pPr lvl="1"/>
            <a:r>
              <a:rPr lang="en-US" sz="2000" b="1" dirty="0"/>
              <a:t>Rel-18 AI/ML </a:t>
            </a:r>
            <a:r>
              <a:rPr lang="en-US" sz="2000" dirty="0"/>
              <a:t>with extension to Q4 (refer to </a:t>
            </a:r>
            <a:r>
              <a:rPr lang="en-US" sz="2000" dirty="0">
                <a:hlinkClick r:id="rId4"/>
              </a:rPr>
              <a:t>RP-231765</a:t>
            </a:r>
            <a:r>
              <a:rPr lang="en-US" sz="2000" dirty="0"/>
              <a:t> and </a:t>
            </a:r>
            <a:r>
              <a:rPr lang="en-US" sz="2000" dirty="0">
                <a:hlinkClick r:id="rId3"/>
              </a:rPr>
              <a:t>RP-232659</a:t>
            </a:r>
            <a:r>
              <a:rPr lang="en-US" sz="2000" dirty="0"/>
              <a:t>)</a:t>
            </a:r>
          </a:p>
          <a:p>
            <a:pPr lvl="1"/>
            <a:r>
              <a:rPr lang="en-US" sz="2000" b="1" dirty="0"/>
              <a:t>Rel-18 LP-WUS/WUR, </a:t>
            </a:r>
            <a:r>
              <a:rPr lang="en-US" sz="2000" dirty="0"/>
              <a:t>with revised SID approved in </a:t>
            </a:r>
            <a:r>
              <a:rPr lang="en-US" sz="2000" dirty="0">
                <a:hlinkClick r:id="rId5"/>
              </a:rPr>
              <a:t>RP-232672</a:t>
            </a:r>
            <a:r>
              <a:rPr lang="en-US" sz="2000" dirty="0"/>
              <a:t>)</a:t>
            </a:r>
            <a:endParaRPr lang="en-US" sz="2000" b="1" dirty="0"/>
          </a:p>
          <a:p>
            <a:pPr lvl="1"/>
            <a:r>
              <a:rPr lang="en-US" sz="2000" b="1" dirty="0"/>
              <a:t>Rel-18 UL Tx Switching, </a:t>
            </a:r>
            <a:r>
              <a:rPr lang="en-US" sz="2000" dirty="0"/>
              <a:t>with summary in </a:t>
            </a:r>
            <a:r>
              <a:rPr lang="en-US" sz="2000" dirty="0">
                <a:hlinkClick r:id="rId6"/>
              </a:rPr>
              <a:t>RP-232658</a:t>
            </a:r>
            <a:r>
              <a:rPr lang="en-US" sz="2000" dirty="0"/>
              <a:t> (with proposals on slides 8/9/10 agreed)</a:t>
            </a:r>
          </a:p>
          <a:p>
            <a:pPr lvl="1"/>
            <a:r>
              <a:rPr lang="en-US" sz="2000" b="1" dirty="0"/>
              <a:t>Rel-18 Positioning, </a:t>
            </a:r>
            <a:r>
              <a:rPr lang="en-US" sz="2000" dirty="0"/>
              <a:t>with revised WID approved in </a:t>
            </a:r>
            <a:r>
              <a:rPr lang="en-US" sz="2000" dirty="0">
                <a:hlinkClick r:id="rId7"/>
              </a:rPr>
              <a:t>RP-232670</a:t>
            </a:r>
            <a:endParaRPr lang="en-US" sz="2000" b="1" dirty="0"/>
          </a:p>
          <a:p>
            <a:pPr lvl="1"/>
            <a:r>
              <a:rPr lang="en-US" sz="2000" b="1" dirty="0"/>
              <a:t>Rel-18 XR</a:t>
            </a:r>
            <a:r>
              <a:rPr lang="en-US" sz="2000" dirty="0"/>
              <a:t>, with summary on 2Rx in </a:t>
            </a:r>
            <a:r>
              <a:rPr lang="en-US" sz="2000" dirty="0">
                <a:hlinkClick r:id="rId8"/>
              </a:rPr>
              <a:t>RP-232657</a:t>
            </a:r>
            <a:endParaRPr lang="en-US" sz="2000" dirty="0"/>
          </a:p>
          <a:p>
            <a:pPr lvl="2"/>
            <a:r>
              <a:rPr lang="en-US" sz="1800" dirty="0"/>
              <a:t>Endorsed the proposals for step 1 and step 2 towards progressing discussions on 2Rx XR devices</a:t>
            </a:r>
          </a:p>
          <a:p>
            <a:pPr lvl="1"/>
            <a:r>
              <a:rPr lang="en-US" sz="2000" b="1" dirty="0"/>
              <a:t>Rel-18 NR NTN</a:t>
            </a:r>
            <a:r>
              <a:rPr lang="en-US" sz="2000" dirty="0"/>
              <a:t>, with offline discussion summary on Rel-18 NR-NTN PUCCH enhancements for Msg4 HARQ-ACK endorsed in </a:t>
            </a:r>
            <a:r>
              <a:rPr lang="en-US" sz="2000" dirty="0">
                <a:hlinkClick r:id="rId9"/>
              </a:rPr>
              <a:t>RP-232665</a:t>
            </a:r>
            <a:r>
              <a:rPr lang="en-US" sz="2000" dirty="0"/>
              <a:t>, and with way forward on potential RRM objectives for NR-NTN deployment in above 10 GHz </a:t>
            </a:r>
            <a:r>
              <a:rPr lang="en-US" sz="2000" dirty="0">
                <a:highlight>
                  <a:srgbClr val="FFFF00"/>
                </a:highlight>
              </a:rPr>
              <a:t>TBD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&amp; Earlier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RAN#101 discussed a set of RAN4 Spectrum related new proposals – see way forward in </a:t>
            </a:r>
            <a:r>
              <a:rPr lang="en-US" sz="2400" dirty="0">
                <a:hlinkClick r:id="rId2"/>
              </a:rPr>
              <a:t>RP-232668</a:t>
            </a:r>
            <a:r>
              <a:rPr lang="en-US" sz="2400" dirty="0"/>
              <a:t>, with approved new spectrum WIDs</a:t>
            </a:r>
          </a:p>
          <a:p>
            <a:pPr lvl="1"/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New WID on introduction of NR bands n31 and n72 in </a:t>
            </a:r>
            <a:r>
              <a:rPr lang="en-US" sz="2000" dirty="0">
                <a:hlinkClick r:id="rId3"/>
              </a:rPr>
              <a:t>RP-232691</a:t>
            </a:r>
            <a:endParaRPr lang="en-US" sz="2000" dirty="0"/>
          </a:p>
          <a:p>
            <a:pPr lvl="1"/>
            <a:r>
              <a:rPr lang="en-US" sz="2000" dirty="0"/>
              <a:t>New WID: Rel-18 new basket WI for 3Tx inter-band UL CA and EN-DC in </a:t>
            </a:r>
            <a:r>
              <a:rPr lang="en-US" sz="2000" dirty="0">
                <a:hlinkClick r:id="rId4"/>
              </a:rPr>
              <a:t>RP-232674</a:t>
            </a:r>
            <a:endParaRPr lang="en-US" sz="2000" dirty="0"/>
          </a:p>
          <a:p>
            <a:pPr lvl="1"/>
            <a:r>
              <a:rPr lang="en-US" sz="2000" dirty="0"/>
              <a:t>New WID on High Power UE (Power Class 2) for LTE FDD Single Band in </a:t>
            </a:r>
            <a:r>
              <a:rPr lang="en-US" sz="2000" dirty="0">
                <a:hlinkClick r:id="rId5"/>
              </a:rPr>
              <a:t>RP-232676</a:t>
            </a:r>
            <a:endParaRPr lang="en-US" sz="2000" dirty="0"/>
          </a:p>
          <a:p>
            <a:r>
              <a:rPr lang="en-US" sz="2531" dirty="0"/>
              <a:t>NTN testing related discussion is summarized and endorsed in </a:t>
            </a:r>
            <a:r>
              <a:rPr lang="en-US" sz="2400" dirty="0">
                <a:hlinkClick r:id="rId6"/>
              </a:rPr>
              <a:t>RP-232682</a:t>
            </a:r>
            <a:endParaRPr lang="en-US" sz="2400" dirty="0"/>
          </a:p>
          <a:p>
            <a:endParaRPr lang="en-US" sz="2531" dirty="0"/>
          </a:p>
          <a:p>
            <a:pPr lvl="1"/>
            <a:endParaRPr lang="en-US" sz="2000" dirty="0"/>
          </a:p>
          <a:p>
            <a:endParaRPr lang="en-US" sz="1269" b="1" i="1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166395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RAN level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531" dirty="0">
                <a:highlight>
                  <a:srgbClr val="FFFF00"/>
                </a:highlight>
              </a:rPr>
              <a:t>Feasibility Study on 6 GHz for LTE and NR in Licensed and Unlicensed Operations: agreed TR in TBD, with SR in TBD</a:t>
            </a:r>
          </a:p>
          <a:p>
            <a:r>
              <a:rPr lang="en-US" sz="2531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</a:rPr>
              <a:t>Study on Ambient IoT (Internet of Things): agreed TR in </a:t>
            </a:r>
            <a:r>
              <a:rPr lang="en-US" sz="2531" dirty="0">
                <a:highlight>
                  <a:srgbClr val="FFFF00"/>
                </a:highlight>
              </a:rPr>
              <a:t>TBD, and SR in TBD, discussion summary in TBD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41951</TotalTime>
  <Words>1741</Words>
  <Application>Microsoft Office PowerPoint</Application>
  <PresentationFormat>Custom</PresentationFormat>
  <Paragraphs>218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RAN#101 Highlights</vt:lpstr>
      <vt:lpstr>Outline</vt:lpstr>
      <vt:lpstr>New leadership elected in TSG RAN WGs</vt:lpstr>
      <vt:lpstr>Administrative aspects</vt:lpstr>
      <vt:lpstr>Administrative Aspects</vt:lpstr>
      <vt:lpstr>TSG-RAN Projects Update</vt:lpstr>
      <vt:lpstr>RAN Projects Update: Rel-18 &amp; Earlier</vt:lpstr>
      <vt:lpstr>RAN Projects Update: Rel-18 &amp; Earlier</vt:lpstr>
      <vt:lpstr>RAN Projects Update: RAN level study</vt:lpstr>
      <vt:lpstr>RAN Projects Update: Rel-19</vt:lpstr>
      <vt:lpstr>(Copied From Endorsed RP-231540)List of Potential RAN1-led Items for Subsequent Discussion till RAN#102</vt:lpstr>
      <vt:lpstr>(Copied From Endorsed RP-231540) List of Potential RAN2-led Items for Subsequent Discussion till RAN#102</vt:lpstr>
      <vt:lpstr>(Copied From Endorsed RP-231540) List of Potential RAN3-led Items for Subsequent Discussion till RAN#102</vt:lpstr>
      <vt:lpstr>RAN Projects Update: Rel-19 Discussion Summary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677</cp:revision>
  <dcterms:created xsi:type="dcterms:W3CDTF">2018-05-24T11:49:12Z</dcterms:created>
  <dcterms:modified xsi:type="dcterms:W3CDTF">2023-09-14T17:01:45Z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